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57" r:id="rId5"/>
    <p:sldId id="278" r:id="rId6"/>
    <p:sldId id="282" r:id="rId7"/>
    <p:sldId id="268" r:id="rId8"/>
    <p:sldId id="283" r:id="rId9"/>
    <p:sldId id="259" r:id="rId10"/>
    <p:sldId id="284" r:id="rId11"/>
    <p:sldId id="269" r:id="rId12"/>
    <p:sldId id="340" r:id="rId13"/>
    <p:sldId id="258" r:id="rId14"/>
    <p:sldId id="341" r:id="rId15"/>
  </p:sldIdLst>
  <p:sldSz cx="18288000" cy="10287000"/>
  <p:notesSz cx="6858000" cy="9144000"/>
  <p:embeddedFontLst>
    <p:embeddedFont>
      <p:font typeface="#9Slide02 Noi dung dai" panose="020B0604020202020204" charset="0"/>
      <p:regular r:id="rId17"/>
    </p:embeddedFont>
    <p:embeddedFont>
      <p:font typeface="#9Slide02 Tieu de dai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1" id="{38C38CB0-DE5E-42C3-BE95-CB8ACF59ACB1}">
          <p14:sldIdLst>
            <p14:sldId id="282"/>
            <p14:sldId id="268"/>
          </p14:sldIdLst>
        </p14:section>
        <p14:section name="Mục 2" id="{358E48A7-CF7E-4DEF-A834-EF33F91215A9}">
          <p14:sldIdLst>
            <p14:sldId id="283"/>
            <p14:sldId id="259"/>
          </p14:sldIdLst>
        </p14:section>
        <p14:section name="Mục 3" id="{DD088758-890E-46A5-BDC5-7119E0069585}">
          <p14:sldIdLst>
            <p14:sldId id="284"/>
            <p14:sldId id="269"/>
          </p14:sldIdLst>
        </p14:section>
        <p14:section name="Mục 5" id="{A4CE34C6-B73D-4CB2-9018-176DD9CA817B}">
          <p14:sldIdLst>
            <p14:sldId id="340"/>
            <p14:sldId id="258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10E"/>
    <a:srgbClr val="F2BC44"/>
    <a:srgbClr val="2B8F1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63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1:48.10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181 2,'3'0,"30"-1,1 1,0 3,0 0,47 12,-26 1,152 37,-52-21,236 16,132-44,-300-7,-69 2,229 4,-135 20,-167-14,30 5,120 32,-211-42,-1 2,0 0,-1 2,1 0,30 19,-43-23,0 1,0-1,0 1,-1 1,0-1,0 1,8 12,-10-14,-1 0,0 1,0-1,-1 1,1-1,-1 1,0-1,0 1,-1 0,1 0,-1-1,0 1,-1 8,0-8,-1 0,1 1,-1-1,0 0,0 0,0 0,-1-1,0 1,0 0,0-1,0 0,-1 0,-6 6,-5 3,-1-1,-22 14,38-26,-31 19,-1-2,-1-1,-1-2,0-1,-38 9,-5-4,-102 11,24-15,-10 1,85-5,-184 20,189-27,-108 10,119-5,-301 28,341-36,0 2,1 0,-1 1,1 1,0 2,-31 10,12 2,11-5,-1-1,1-1,-42 7,-31-8,67-8,-39 7,-184 51,194-46,0-3,-87 2,83-7,38-4,-1 2,-47 12,77-15,0 0,0 0,0 1,1-1,-1 1,0-1,1 1,-4 3,5-4,0 0,0 0,0 0,0 0,0 0,1 0,-1 1,0-1,1 0,-1 0,1 1,-1-1,1 0,-1 3,2-1,-1-1,0 1,1-1,-1 0,1 1,0-1,0 0,0 1,0-1,0 0,0 0,1 0,-1 0,1 0,-1 0,1 0,0-1,0 1,3 2,12 8,1-1,0-1,0 0,21 6,3 1,1-3,65 14,96 7,-197-34,407 52,-57-10,-312-39,0 2,77 20,132 44,-180-54,109 10,293-20,-291-10,-56 4,167-6,-258 3,69-15,-46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2:03.65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181 2,'3'0,"30"-1,1 1,0 3,0 0,47 12,-26 1,152 37,-52-21,236 16,132-44,-300-7,-69 2,229 4,-135 20,-167-14,30 5,120 32,-211-42,-1 2,0 0,-1 2,1 0,30 19,-43-23,0 1,0-1,0 1,-1 1,0-1,0 1,8 12,-10-14,-1 0,0 1,0-1,-1 1,1-1,-1 1,0-1,0 1,-1 0,1 0,-1-1,0 1,-1 8,0-8,-1 0,1 1,-1-1,0 0,0 0,0 0,-1-1,0 1,0 0,0-1,0 0,-1 0,-6 6,-5 3,-1-1,-22 14,38-26,-31 19,-1-2,-1-1,-1-2,0-1,-38 9,-5-4,-102 11,24-15,-10 1,85-5,-184 20,189-27,-108 10,119-5,-301 28,341-36,0 2,1 0,-1 1,1 1,0 2,-31 10,12 2,11-5,-1-1,1-1,-42 7,-31-8,67-8,-39 7,-184 51,194-46,0-3,-87 2,83-7,38-4,-1 2,-47 12,77-15,0 0,0 0,0 1,1-1,-1 1,0-1,1 1,-4 3,5-4,0 0,0 0,0 0,0 0,0 0,1 0,-1 1,0-1,1 0,-1 0,1 1,-1-1,1 0,-1 3,2-1,-1-1,0 1,1-1,-1 0,1 1,0-1,0 0,0 1,0-1,0 0,0 0,1 0,-1 0,1 0,-1 0,1 0,0-1,0 1,3 2,12 8,1-1,0-1,0 0,21 6,3 1,1-3,65 14,96 7,-197-34,407 52,-57-10,-312-39,0 2,77 20,132 44,-180-54,109 10,293-20,-291-10,-56 4,167-6,-258 3,69-15,-46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2:29.23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312 0,'904'0,"-811"4,108 19,1 0,-142-18,-1 3,80 20,-62-9,-8-3,117 46,-143-41,-41-19,1-1,0 1,-1 0,1 0,-1 0,1 1,-1-1,0 1,0-1,0 1,2 3,-4-5,0 0,0-1,1 1,-1 0,0 0,0-1,0 1,0 0,0 0,0-1,0 1,0 0,0 0,0-1,0 1,-1 0,1 0,0-1,0 1,-1 0,1-1,0 1,-1 0,1-1,-1 1,1-1,-1 1,1-1,-2 2,-3 2,0-1,0 1,0-1,0 0,-1 0,-7 2,-40 13,-48 6,61-15,-1 2,-40 16,57-17,-6 3,-1-1,0-2,-35 8,-66-2,18-3,3 5,-204 62,141-32,16 4,107-33,-68 16,22-12,-97 17,185-39,-139 19,110-13,-64 20,92-23,-1 0,-16 10,26-13,-1-1,1 1,0 0,0 0,-1 0,1 0,0 0,0 0,0 0,0 0,1 0,-1 0,-1 3,2-4,0 1,0-1,0 1,0-1,0 1,0-1,0 0,0 1,0-1,0 1,0-1,0 1,0-1,0 1,1-1,-1 0,0 1,0-1,1 1,-1-1,0 0,0 1,1-1,-1 0,0 1,1-1,0 1,2 1,1-1,0 1,-1 0,1-1,0 0,0 0,0 0,5 0,60 6,112-5,-117-3,1496-3,-1238 4,-262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2:46.822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312 0,'904'0,"-811"4,108 19,1 0,-142-18,-1 3,80 20,-62-9,-8-3,117 46,-143-41,-41-19,1-1,0 1,-1 0,1 0,-1 0,1 1,-1-1,0 1,0-1,0 1,2 3,-4-5,0 0,0-1,1 1,-1 0,0 0,0-1,0 1,0 0,0 0,0-1,0 1,0 0,0 0,0-1,0 1,-1 0,1 0,0-1,0 1,-1 0,1-1,0 1,-1 0,1-1,-1 1,1-1,-1 1,1-1,-2 2,-3 2,0-1,0 1,0-1,0 0,-1 0,-7 2,-40 13,-48 6,61-15,-1 2,-40 16,57-17,-6 3,-1-1,0-2,-35 8,-66-2,18-3,3 5,-204 62,141-32,16 4,107-33,-68 16,22-12,-97 17,185-39,-139 19,110-13,-64 20,92-23,-1 0,-16 10,26-13,-1-1,1 1,0 0,0 0,-1 0,1 0,0 0,0 0,0 0,0 0,1 0,-1 0,-1 3,2-4,0 1,0-1,0 1,0-1,0 1,0-1,0 0,0 1,0-1,0 1,0-1,0 1,0-1,0 1,1-1,-1 0,0 1,0-1,1 1,-1-1,0 0,0 1,1-1,-1 0,0 1,1-1,0 1,2 1,1-1,0 1,-1 0,1-1,0 0,0 0,0 0,5 0,60 6,112-5,-117-3,1496-3,-1238 4,-262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4:47.25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 2,'1'0,"23"-1,0 1,0 3,0 0,33 12,-18 1,106 37,-35-21,165 16,94-44,-213-7,-47 2,161 4,-95 20,-119-14,23 5,84 32,-149-42,-1 2,0 0,0 2,0 0,22 19,-31-23,1 1,-1-1,0 1,0 1,-1-1,1 1,5 12,-7-14,-1 0,1 1,-1-1,0 1,0-1,0 1,0-1,-1 1,1 0,-1 0,0-1,0 1,-1 8,0-8,0 0,0 1,0-1,0 0,-1 0,1 0,-1-1,0 1,0 0,-1-1,1 0,-1 0,-4 6,-3 3,-1-1,-16 14,27-26,-22 19,-1-2,0-1,0-2,-1-1,-27 9,-4-4,-71 11,17-15,-7 1,60-5,-131 20,135-27,-77 10,83-5,-211 28,240-36,1 2,-1 0,1 1,-1 1,1 2,-22 10,8 2,8-5,0-1,0-1,-29 7,-22-8,47-8,-28 7,-130 51,138-46,0-3,-62 2,59-7,26-4,0 2,-33 12,53-15,1 0,0 0,0 1,0-1,0 1,1-1,-1 1,-3 3,5-4,-1 0,0 0,1 0,-1 0,1 0,-1 0,1 1,-1-1,1 0,0 0,-1 1,1-1,0 0,-1 3,1-1,1-1,-1 1,0-1,1 0,-1 1,1-1,-1 0,1 1,0-1,0 0,0 0,0 0,0 0,0 0,0 0,0 0,0-1,1 1,2 2,8 8,0-1,1-1,0 0,14 6,3 1,0-3,46 14,68 7,-140-34,288 52,-40-10,-221-39,1 2,54 20,93 44,-127-54,77 10,206-20,-204-10,-41 4,119-6,-182 3,49-15,-34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4:47.2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 2,'1'0,"23"-1,0 1,0 3,0 0,33 12,-18 1,106 37,-35-21,165 16,94-44,-213-7,-47 2,161 4,-95 20,-119-14,23 5,84 32,-149-42,-1 2,0 0,0 2,0 0,22 19,-31-23,1 1,-1-1,0 1,0 1,-1-1,1 1,5 12,-7-14,-1 0,1 1,-1-1,0 1,0-1,0 1,0-1,-1 1,1 0,-1 0,0-1,0 1,-1 8,0-8,0 0,0 1,0-1,0 0,-1 0,1 0,-1-1,0 1,0 0,-1-1,1 0,-1 0,-4 6,-3 3,-1-1,-16 14,27-26,-22 19,-1-2,0-1,0-2,-1-1,-27 9,-4-4,-71 11,17-15,-7 1,60-5,-131 20,135-27,-77 10,83-5,-211 28,240-36,1 2,-1 0,1 1,-1 1,1 2,-22 10,8 2,8-5,0-1,0-1,-29 7,-22-8,47-8,-28 7,-130 51,138-46,0-3,-62 2,59-7,26-4,0 2,-33 12,53-15,1 0,0 0,0 1,0-1,0 1,1-1,-1 1,-3 3,5-4,-1 0,0 0,1 0,-1 0,1 0,-1 0,1 1,-1-1,1 0,0 0,-1 1,1-1,0 0,-1 3,1-1,1-1,-1 1,0-1,1 0,-1 1,1-1,-1 0,1 1,0-1,0 0,0 0,0 0,0 0,0 0,0 0,0 0,0-1,1 1,2 2,8 8,0-1,1-1,0 0,14 6,3 1,0-3,46 14,68 7,-140-34,288 52,-40-10,-221-39,1 2,54 20,93 44,-127-54,77 10,206-20,-204-10,-41 4,119-6,-182 3,49-15,-34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4:47.25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312 0,'904'0,"-811"4,108 19,1 0,-142-18,-1 3,80 20,-62-9,-8-3,117 46,-143-41,-41-19,1-1,0 1,-1 0,1 0,-1 0,1 1,-1-1,0 1,0-1,0 1,2 3,-4-5,0 0,0-1,1 1,-1 0,0 0,0-1,0 1,0 0,0 0,0-1,0 1,0 0,0 0,0-1,0 1,-1 0,1 0,0-1,0 1,-1 0,1-1,0 1,-1 0,1-1,-1 1,1-1,-1 1,1-1,-2 2,-3 2,0-1,0 1,0-1,0 0,-1 0,-7 2,-40 13,-48 6,61-15,-1 2,-40 16,57-17,-6 3,-1-1,0-2,-35 8,-66-2,18-3,3 5,-204 62,141-32,16 4,107-33,-68 16,22-12,-97 17,185-39,-139 19,110-13,-64 20,92-23,-1 0,-16 10,26-13,-1-1,1 1,0 0,0 0,-1 0,1 0,0 0,0 0,0 0,0 0,1 0,-1 0,-1 3,2-4,0 1,0-1,0 1,0-1,0 1,0-1,0 0,0 1,0-1,0 1,0-1,0 1,0-1,0 1,1-1,-1 0,0 1,0-1,1 1,-1-1,0 0,0 1,1-1,-1 0,0 1,1-1,0 1,2 1,1-1,0 1,-1 0,1-1,0 0,0 0,0 0,5 0,60 6,112-5,-117-3,1496-3,-1238 4,-262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7T05:14:47.25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312 0,'904'0,"-811"4,108 19,1 0,-142-18,-1 3,80 20,-62-9,-8-3,117 46,-143-41,-41-19,1-1,0 1,-1 0,1 0,-1 0,1 1,-1-1,0 1,0-1,0 1,2 3,-4-5,0 0,0-1,1 1,-1 0,0 0,0-1,0 1,0 0,0 0,0-1,0 1,0 0,0 0,0-1,0 1,-1 0,1 0,0-1,0 1,-1 0,1-1,0 1,-1 0,1-1,-1 1,1-1,-1 1,1-1,-2 2,-3 2,0-1,0 1,0-1,0 0,-1 0,-7 2,-40 13,-48 6,61-15,-1 2,-40 16,57-17,-6 3,-1-1,0-2,-35 8,-66-2,18-3,3 5,-204 62,141-32,16 4,107-33,-68 16,22-12,-97 17,185-39,-139 19,110-13,-64 20,92-23,-1 0,-16 10,26-13,-1-1,1 1,0 0,0 0,-1 0,1 0,0 0,0 0,0 0,0 0,1 0,-1 0,-1 3,2-4,0 1,0-1,0 1,0-1,0 1,0-1,0 0,0 1,0-1,0 1,0-1,0 1,0-1,0 1,1-1,-1 0,0 1,0-1,1 1,-1-1,0 0,0 1,1-1,-1 0,0 1,1-1,0 1,2 1,1-1,0 1,-1 0,1-1,0 0,0 0,0 0,5 0,60 6,112-5,-117-3,1496-3,-1238 4,-262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13/09/2023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544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46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55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4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6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0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6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7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ABA1A3-1D21-C00D-5A3B-C8E6F48F907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35753B3-6B8C-2A7F-D0C4-4654F81C86AF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B01EBEE5-814C-DAE2-6F2C-A8823EBF6F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A7B4178-31BD-2E9F-47C4-D36D0D7D379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FFB6383-8D3F-91D4-D125-2F3984E4F6F3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7F29AAF-A5D6-DE92-5A66-037874487B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81DEBAF-2861-C1D0-3C23-A75867AE160A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4.xml"/><Relationship Id="rId18" Type="http://schemas.openxmlformats.org/officeDocument/2006/relationships/customXml" Target="../ink/ink8.xml"/><Relationship Id="rId3" Type="http://schemas.openxmlformats.org/officeDocument/2006/relationships/image" Target="../media/image3.jpeg"/><Relationship Id="rId7" Type="http://schemas.microsoft.com/office/2007/relationships/hdphoto" Target="../media/hdphoto7.wdp"/><Relationship Id="rId12" Type="http://schemas.openxmlformats.org/officeDocument/2006/relationships/image" Target="../media/image340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customXml" Target="../ink/ink3.xml"/><Relationship Id="rId5" Type="http://schemas.microsoft.com/office/2007/relationships/hdphoto" Target="../media/hdphoto6.wdp"/><Relationship Id="rId15" Type="http://schemas.openxmlformats.org/officeDocument/2006/relationships/image" Target="../media/image350.png"/><Relationship Id="rId10" Type="http://schemas.openxmlformats.org/officeDocument/2006/relationships/customXml" Target="../ink/ink2.xml"/><Relationship Id="rId19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30.png"/><Relationship Id="rId1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162800" y="6172215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1)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5961EE3-0BBA-61FB-5318-875C7ED20453}"/>
              </a:ext>
            </a:extLst>
          </p:cNvPr>
          <p:cNvSpPr txBox="1"/>
          <p:nvPr/>
        </p:nvSpPr>
        <p:spPr>
          <a:xfrm>
            <a:off x="4036328" y="2745968"/>
            <a:ext cx="1080297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4"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j-lt"/>
              </a:rPr>
              <a:t>ÔN TẬP PHÉP NHÂN, PHÉP CHIA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4769" y="1028704"/>
            <a:ext cx="15098774" cy="74984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33074" y="1453642"/>
            <a:ext cx="14322161" cy="6573515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91005" y="3306035"/>
            <a:ext cx="6809807" cy="7177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1559" y="2905589"/>
            <a:ext cx="7350518" cy="7747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3076547" y="2046227"/>
            <a:ext cx="1031168" cy="1144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6913" y="510649"/>
            <a:ext cx="5874191" cy="14204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908" y="-10176"/>
            <a:ext cx="5874191" cy="14204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12446723" y="710245"/>
            <a:ext cx="5874191" cy="142048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74"/>
          <a:stretch/>
        </p:blipFill>
        <p:spPr>
          <a:xfrm>
            <a:off x="2968361" y="1650611"/>
            <a:ext cx="12729551" cy="257268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94476BD-0E56-0DCA-D172-E45BD64E8811}"/>
              </a:ext>
            </a:extLst>
          </p:cNvPr>
          <p:cNvSpPr/>
          <p:nvPr/>
        </p:nvSpPr>
        <p:spPr>
          <a:xfrm>
            <a:off x="3618801" y="4194723"/>
            <a:ext cx="12103461" cy="18163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thiết kế bởi cô Phạm Thị Kim Tuyền (Học liệu số TuMo) – GV Trường Phổ thông Thực hành Sư phạm – Đại học Quốc gia TP.HCM</a:t>
            </a:r>
          </a:p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cẩn trọng với những người đem tặng bài giảng này với mục đích quảng cáo, câu kéo, trục lợi.</a:t>
            </a:r>
          </a:p>
        </p:txBody>
      </p:sp>
    </p:spTree>
    <p:extLst>
      <p:ext uri="{BB962C8B-B14F-4D97-AF65-F5344CB8AC3E}">
        <p14:creationId xmlns:p14="http://schemas.microsoft.com/office/powerpoint/2010/main" val="34051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>
                <a:solidFill>
                  <a:prstClr val="black"/>
                </a:solidFill>
                <a:latin typeface="#9Slide02 Noi dung dai"/>
              </a:rPr>
              <a:t>https://www.facebook.com/groups/976364306848934</a:t>
            </a:r>
            <a:endParaRPr lang="vi-VN" sz="3000">
              <a:solidFill>
                <a:prstClr val="black"/>
              </a:solidFill>
              <a:latin typeface="#9Slide02 Noi dung dai"/>
            </a:endParaRPr>
          </a:p>
          <a:p>
            <a:pPr defTabSz="1371600"/>
            <a:r>
              <a:rPr lang="vi-VN" sz="3000">
                <a:solidFill>
                  <a:prstClr val="black"/>
                </a:solidFill>
                <a:latin typeface="#9Slide02 Noi dung dai"/>
              </a:rPr>
              <a:t> </a:t>
            </a:r>
            <a:endParaRPr lang="en-US" sz="300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vi-VN" sz="3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2 Noi dung dai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78731" y="7109587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68" y="8053558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4" y="1610530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2ACBAA72-446F-C8BE-8D90-A6456876F5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4843844"/>
                  </p:ext>
                </p:extLst>
              </p:nvPr>
            </p:nvGraphicFramePr>
            <p:xfrm>
              <a:off x="1524000" y="1257300"/>
              <a:ext cx="14935200" cy="8001000"/>
            </p:xfrm>
            <a:graphic>
              <a:graphicData uri="http://schemas.microsoft.com/office/powerpoint/2016/summaryzoom">
                <psuz:summaryZm>
                  <psuz:summaryZmObj sectionId="{38C38CB0-DE5E-42C3-BE95-CB8ACF59ACB1}" offsetFactorX="-208" offsetFactorY="24199" scaleFactorX="78571" scaleFactorY="78571">
                    <psuz:zmPr id="{702CF6F6-5C9E-4EDF-8C16-5D28776C3CF8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619285" y="1537079"/>
                          <a:ext cx="5029172" cy="28289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58E48A7-CF7E-4DEF-A834-EF33F91215A9}" offsetFactorX="2185" offsetFactorY="28136" scaleFactorX="78571" scaleFactorY="78571">
                    <psuz:zmPr id="{F4E2450A-5858-48AC-A082-A94DBB58200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13286" y="1678829"/>
                          <a:ext cx="5029172" cy="28289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D088758-890E-46A5-BDC5-7119E0069585}" offsetFactorX="54256" offsetFactorY="12345" scaleFactorX="78571" scaleFactorY="78571">
                    <psuz:zmPr id="{BE82E407-360F-4D67-B839-57DE05024CB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105417" y="4950762"/>
                          <a:ext cx="5029172" cy="28289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2ACBAA72-446F-C8BE-8D90-A6456876F5B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524000" y="1257300"/>
                <a:ext cx="14935200" cy="8001000"/>
                <a:chOff x="1524000" y="1257300"/>
                <a:chExt cx="14935200" cy="8001000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43285" y="2794379"/>
                  <a:ext cx="5029172" cy="28289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37286" y="2936129"/>
                  <a:ext cx="5029172" cy="28289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29417" y="6208062"/>
                  <a:ext cx="5029172" cy="28289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9710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674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-11752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5692" y="1610547"/>
            <a:ext cx="14799931" cy="7647770"/>
          </a:xfrm>
          <a:custGeom>
            <a:avLst/>
            <a:gdLst/>
            <a:ahLst/>
            <a:cxnLst/>
            <a:rect l="l" t="t" r="r" b="b"/>
            <a:pathLst>
              <a:path w="3897924" h="2014227">
                <a:moveTo>
                  <a:pt x="26155" y="0"/>
                </a:moveTo>
                <a:lnTo>
                  <a:pt x="3871769" y="0"/>
                </a:lnTo>
                <a:cubicBezTo>
                  <a:pt x="3878706" y="0"/>
                  <a:pt x="3885359" y="2756"/>
                  <a:pt x="3890264" y="7661"/>
                </a:cubicBezTo>
                <a:cubicBezTo>
                  <a:pt x="3895169" y="12566"/>
                  <a:pt x="3897924" y="19218"/>
                  <a:pt x="3897924" y="26155"/>
                </a:cubicBezTo>
                <a:lnTo>
                  <a:pt x="3897924" y="1988072"/>
                </a:lnTo>
                <a:cubicBezTo>
                  <a:pt x="3897924" y="2002517"/>
                  <a:pt x="3886214" y="2014227"/>
                  <a:pt x="3871769" y="2014227"/>
                </a:cubicBezTo>
                <a:lnTo>
                  <a:pt x="26155" y="2014227"/>
                </a:lnTo>
                <a:cubicBezTo>
                  <a:pt x="11710" y="2014227"/>
                  <a:pt x="0" y="2002517"/>
                  <a:pt x="0" y="1988072"/>
                </a:cubicBezTo>
                <a:lnTo>
                  <a:pt x="0" y="26155"/>
                </a:lnTo>
                <a:cubicBezTo>
                  <a:pt x="0" y="11710"/>
                  <a:pt x="11710" y="0"/>
                  <a:pt x="2615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7150">
            <a:solidFill>
              <a:srgbClr val="6FAF07"/>
            </a:solidFill>
          </a:ln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1755692" y="1502051"/>
            <a:ext cx="3086100" cy="31945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4213771" y="949279"/>
            <a:ext cx="9860459" cy="972643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06149" y="1078609"/>
            <a:ext cx="8275701" cy="84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8"/>
              </a:lnSpc>
            </a:pPr>
            <a:r>
              <a:rPr lang="en-US" sz="6600" b="1">
                <a:solidFill>
                  <a:srgbClr val="FF0000"/>
                </a:solidFill>
                <a:latin typeface="+mj-lt"/>
              </a:rPr>
              <a:t>1. Đặt tính rồi tính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A923035-2F5C-95E0-F27E-06CC09D96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0896" b="5491"/>
          <a:stretch/>
        </p:blipFill>
        <p:spPr>
          <a:xfrm>
            <a:off x="2178712" y="2019300"/>
            <a:ext cx="4414273" cy="65454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94E5009-DC93-E868-C566-4CFD1EF83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7229" y="2078608"/>
            <a:ext cx="3488590" cy="65454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C6FE6E1-5B75-D2FC-401B-13EDF3B7E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130" y="5601604"/>
            <a:ext cx="3882645" cy="654545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7AFC496-2824-5AD7-F282-0A45C6359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2386" y="5601604"/>
            <a:ext cx="3471938" cy="654545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F1F05DD-0451-56AA-C840-ABD24CCA886C}"/>
              </a:ext>
            </a:extLst>
          </p:cNvPr>
          <p:cNvSpPr/>
          <p:nvPr/>
        </p:nvSpPr>
        <p:spPr>
          <a:xfrm>
            <a:off x="4032320" y="2705100"/>
            <a:ext cx="23006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31 928</a:t>
            </a:r>
          </a:p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96C60ED7-EBCA-16B4-6731-993FAFDBBC06}"/>
              </a:ext>
            </a:extLst>
          </p:cNvPr>
          <p:cNvSpPr/>
          <p:nvPr/>
        </p:nvSpPr>
        <p:spPr>
          <a:xfrm>
            <a:off x="3666578" y="3292040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9" name="Đường nối Thẳng 58">
            <a:extLst>
              <a:ext uri="{FF2B5EF4-FFF2-40B4-BE49-F238E27FC236}">
                <a16:creationId xmlns:a16="http://schemas.microsoft.com/office/drawing/2014/main" id="{F4693C45-FC21-A39B-894E-EBBAF5E686D7}"/>
              </a:ext>
            </a:extLst>
          </p:cNvPr>
          <p:cNvCxnSpPr>
            <a:cxnSpLocks/>
          </p:cNvCxnSpPr>
          <p:nvPr/>
        </p:nvCxnSpPr>
        <p:spPr>
          <a:xfrm>
            <a:off x="3666578" y="4376859"/>
            <a:ext cx="30140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Hình chữ nhật 61">
            <a:extLst>
              <a:ext uri="{FF2B5EF4-FFF2-40B4-BE49-F238E27FC236}">
                <a16:creationId xmlns:a16="http://schemas.microsoft.com/office/drawing/2014/main" id="{39CF13B1-08D2-B4D4-4156-068F8B06704F}"/>
              </a:ext>
            </a:extLst>
          </p:cNvPr>
          <p:cNvSpPr/>
          <p:nvPr/>
        </p:nvSpPr>
        <p:spPr>
          <a:xfrm>
            <a:off x="5767406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Hình chữ nhật 62">
            <a:extLst>
              <a:ext uri="{FF2B5EF4-FFF2-40B4-BE49-F238E27FC236}">
                <a16:creationId xmlns:a16="http://schemas.microsoft.com/office/drawing/2014/main" id="{9729DC81-DD93-E925-27CA-E0D43E3BC703}"/>
              </a:ext>
            </a:extLst>
          </p:cNvPr>
          <p:cNvSpPr/>
          <p:nvPr/>
        </p:nvSpPr>
        <p:spPr>
          <a:xfrm>
            <a:off x="5410200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4E606C7F-A595-B0FD-CD37-C45CD5D991F5}"/>
              </a:ext>
            </a:extLst>
          </p:cNvPr>
          <p:cNvSpPr/>
          <p:nvPr/>
        </p:nvSpPr>
        <p:spPr>
          <a:xfrm>
            <a:off x="4996238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Hình chữ nhật 64">
            <a:extLst>
              <a:ext uri="{FF2B5EF4-FFF2-40B4-BE49-F238E27FC236}">
                <a16:creationId xmlns:a16="http://schemas.microsoft.com/office/drawing/2014/main" id="{CC830F7D-3D87-31A0-B611-FC98446C9ADE}"/>
              </a:ext>
            </a:extLst>
          </p:cNvPr>
          <p:cNvSpPr/>
          <p:nvPr/>
        </p:nvSpPr>
        <p:spPr>
          <a:xfrm>
            <a:off x="4451007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Hình chữ nhật 65">
            <a:extLst>
              <a:ext uri="{FF2B5EF4-FFF2-40B4-BE49-F238E27FC236}">
                <a16:creationId xmlns:a16="http://schemas.microsoft.com/office/drawing/2014/main" id="{2976248C-EC5C-9B8A-2906-A7E0C5542A97}"/>
              </a:ext>
            </a:extLst>
          </p:cNvPr>
          <p:cNvSpPr/>
          <p:nvPr/>
        </p:nvSpPr>
        <p:spPr>
          <a:xfrm>
            <a:off x="4032351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Hình chữ nhật 66">
            <a:extLst>
              <a:ext uri="{FF2B5EF4-FFF2-40B4-BE49-F238E27FC236}">
                <a16:creationId xmlns:a16="http://schemas.microsoft.com/office/drawing/2014/main" id="{BD01C111-DD78-281C-FE05-81ED1F1C29E4}"/>
              </a:ext>
            </a:extLst>
          </p:cNvPr>
          <p:cNvSpPr/>
          <p:nvPr/>
        </p:nvSpPr>
        <p:spPr>
          <a:xfrm>
            <a:off x="12694507" y="2705100"/>
            <a:ext cx="19159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7 150</a:t>
            </a:r>
          </a:p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Hình chữ nhật 67">
            <a:extLst>
              <a:ext uri="{FF2B5EF4-FFF2-40B4-BE49-F238E27FC236}">
                <a16:creationId xmlns:a16="http://schemas.microsoft.com/office/drawing/2014/main" id="{4D3C962C-86ED-22D0-2FEB-AC66315EDBC4}"/>
              </a:ext>
            </a:extLst>
          </p:cNvPr>
          <p:cNvSpPr/>
          <p:nvPr/>
        </p:nvSpPr>
        <p:spPr>
          <a:xfrm>
            <a:off x="11944108" y="3292040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9" name="Đường nối Thẳng 68">
            <a:extLst>
              <a:ext uri="{FF2B5EF4-FFF2-40B4-BE49-F238E27FC236}">
                <a16:creationId xmlns:a16="http://schemas.microsoft.com/office/drawing/2014/main" id="{EFB866F3-D075-2E5D-5873-6CDAE7C513FD}"/>
              </a:ext>
            </a:extLst>
          </p:cNvPr>
          <p:cNvCxnSpPr>
            <a:cxnSpLocks/>
          </p:cNvCxnSpPr>
          <p:nvPr/>
        </p:nvCxnSpPr>
        <p:spPr>
          <a:xfrm>
            <a:off x="11944108" y="4376859"/>
            <a:ext cx="30140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ình chữ nhật 69">
            <a:extLst>
              <a:ext uri="{FF2B5EF4-FFF2-40B4-BE49-F238E27FC236}">
                <a16:creationId xmlns:a16="http://schemas.microsoft.com/office/drawing/2014/main" id="{2C7D1B41-AD3C-B92D-135E-25F6D8570E83}"/>
              </a:ext>
            </a:extLst>
          </p:cNvPr>
          <p:cNvSpPr/>
          <p:nvPr/>
        </p:nvSpPr>
        <p:spPr>
          <a:xfrm>
            <a:off x="14044936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Hình chữ nhật 70">
            <a:extLst>
              <a:ext uri="{FF2B5EF4-FFF2-40B4-BE49-F238E27FC236}">
                <a16:creationId xmlns:a16="http://schemas.microsoft.com/office/drawing/2014/main" id="{209A9F4C-34EC-4FAF-72C0-8BDBEE6D4258}"/>
              </a:ext>
            </a:extLst>
          </p:cNvPr>
          <p:cNvSpPr/>
          <p:nvPr/>
        </p:nvSpPr>
        <p:spPr>
          <a:xfrm>
            <a:off x="13687730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Hình chữ nhật 71">
            <a:extLst>
              <a:ext uri="{FF2B5EF4-FFF2-40B4-BE49-F238E27FC236}">
                <a16:creationId xmlns:a16="http://schemas.microsoft.com/office/drawing/2014/main" id="{84D771A3-1B32-F72D-6337-5E0706472108}"/>
              </a:ext>
            </a:extLst>
          </p:cNvPr>
          <p:cNvSpPr/>
          <p:nvPr/>
        </p:nvSpPr>
        <p:spPr>
          <a:xfrm>
            <a:off x="13273768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Hình chữ nhật 72">
            <a:extLst>
              <a:ext uri="{FF2B5EF4-FFF2-40B4-BE49-F238E27FC236}">
                <a16:creationId xmlns:a16="http://schemas.microsoft.com/office/drawing/2014/main" id="{CE9C12EC-41EC-4970-5FAF-19A351CF7D0E}"/>
              </a:ext>
            </a:extLst>
          </p:cNvPr>
          <p:cNvSpPr/>
          <p:nvPr/>
        </p:nvSpPr>
        <p:spPr>
          <a:xfrm>
            <a:off x="12728537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Hình chữ nhật 73">
            <a:extLst>
              <a:ext uri="{FF2B5EF4-FFF2-40B4-BE49-F238E27FC236}">
                <a16:creationId xmlns:a16="http://schemas.microsoft.com/office/drawing/2014/main" id="{C5192C65-832E-F5BE-F9A2-AF0262DACADA}"/>
              </a:ext>
            </a:extLst>
          </p:cNvPr>
          <p:cNvSpPr/>
          <p:nvPr/>
        </p:nvSpPr>
        <p:spPr>
          <a:xfrm>
            <a:off x="12309881" y="426929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Hình chữ nhật 84">
            <a:extLst>
              <a:ext uri="{FF2B5EF4-FFF2-40B4-BE49-F238E27FC236}">
                <a16:creationId xmlns:a16="http://schemas.microsoft.com/office/drawing/2014/main" id="{C797F156-81A8-A932-4B61-8B013A3413CB}"/>
              </a:ext>
            </a:extLst>
          </p:cNvPr>
          <p:cNvSpPr/>
          <p:nvPr/>
        </p:nvSpPr>
        <p:spPr>
          <a:xfrm>
            <a:off x="11281321" y="6286500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8 254</a:t>
            </a:r>
          </a:p>
        </p:txBody>
      </p: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7AE970E1-1D42-EEA8-46EB-7561D646DAA2}"/>
              </a:ext>
            </a:extLst>
          </p:cNvPr>
          <p:cNvCxnSpPr>
            <a:cxnSpLocks/>
          </p:cNvCxnSpPr>
          <p:nvPr/>
        </p:nvCxnSpPr>
        <p:spPr>
          <a:xfrm>
            <a:off x="13451121" y="6476675"/>
            <a:ext cx="0" cy="236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A0650360-E061-CF14-917F-32AEE3674FDB}"/>
              </a:ext>
            </a:extLst>
          </p:cNvPr>
          <p:cNvCxnSpPr>
            <a:cxnSpLocks/>
          </p:cNvCxnSpPr>
          <p:nvPr/>
        </p:nvCxnSpPr>
        <p:spPr>
          <a:xfrm>
            <a:off x="13451121" y="7163663"/>
            <a:ext cx="20174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Hình chữ nhật 90">
            <a:extLst>
              <a:ext uri="{FF2B5EF4-FFF2-40B4-BE49-F238E27FC236}">
                <a16:creationId xmlns:a16="http://schemas.microsoft.com/office/drawing/2014/main" id="{DCB168BE-01F0-2422-EF2F-867DF75C7216}"/>
              </a:ext>
            </a:extLst>
          </p:cNvPr>
          <p:cNvSpPr/>
          <p:nvPr/>
        </p:nvSpPr>
        <p:spPr>
          <a:xfrm>
            <a:off x="13519789" y="62865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92" name="Hình chữ nhật 91">
            <a:extLst>
              <a:ext uri="{FF2B5EF4-FFF2-40B4-BE49-F238E27FC236}">
                <a16:creationId xmlns:a16="http://schemas.microsoft.com/office/drawing/2014/main" id="{341D3CA8-4A8E-40DF-0F39-8C226DB59BEC}"/>
              </a:ext>
            </a:extLst>
          </p:cNvPr>
          <p:cNvSpPr/>
          <p:nvPr/>
        </p:nvSpPr>
        <p:spPr>
          <a:xfrm>
            <a:off x="13504842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Hình chữ nhật 92">
            <a:extLst>
              <a:ext uri="{FF2B5EF4-FFF2-40B4-BE49-F238E27FC236}">
                <a16:creationId xmlns:a16="http://schemas.microsoft.com/office/drawing/2014/main" id="{35AF1497-5E4C-A043-CB88-71AA37254488}"/>
              </a:ext>
            </a:extLst>
          </p:cNvPr>
          <p:cNvSpPr/>
          <p:nvPr/>
        </p:nvSpPr>
        <p:spPr>
          <a:xfrm>
            <a:off x="11286436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Hình chữ nhật 93">
            <a:extLst>
              <a:ext uri="{FF2B5EF4-FFF2-40B4-BE49-F238E27FC236}">
                <a16:creationId xmlns:a16="http://schemas.microsoft.com/office/drawing/2014/main" id="{29D6C9A0-709D-BA3E-8EDD-1437ED99081B}"/>
              </a:ext>
            </a:extLst>
          </p:cNvPr>
          <p:cNvSpPr/>
          <p:nvPr/>
        </p:nvSpPr>
        <p:spPr>
          <a:xfrm>
            <a:off x="11855824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Hình chữ nhật 94">
            <a:extLst>
              <a:ext uri="{FF2B5EF4-FFF2-40B4-BE49-F238E27FC236}">
                <a16:creationId xmlns:a16="http://schemas.microsoft.com/office/drawing/2014/main" id="{32D4793B-0CB2-3855-1F4A-40BCF2638E63}"/>
              </a:ext>
            </a:extLst>
          </p:cNvPr>
          <p:cNvSpPr/>
          <p:nvPr/>
        </p:nvSpPr>
        <p:spPr>
          <a:xfrm>
            <a:off x="13907643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Hình chữ nhật 95">
            <a:extLst>
              <a:ext uri="{FF2B5EF4-FFF2-40B4-BE49-F238E27FC236}">
                <a16:creationId xmlns:a16="http://schemas.microsoft.com/office/drawing/2014/main" id="{D5A1BE5D-2320-E59E-3781-E90CCD3B3F20}"/>
              </a:ext>
            </a:extLst>
          </p:cNvPr>
          <p:cNvSpPr/>
          <p:nvPr/>
        </p:nvSpPr>
        <p:spPr>
          <a:xfrm>
            <a:off x="12267463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7" name="Hình chữ nhật 96">
            <a:extLst>
              <a:ext uri="{FF2B5EF4-FFF2-40B4-BE49-F238E27FC236}">
                <a16:creationId xmlns:a16="http://schemas.microsoft.com/office/drawing/2014/main" id="{FB0116F3-A50A-E589-0740-F3FE3E764B90}"/>
              </a:ext>
            </a:extLst>
          </p:cNvPr>
          <p:cNvSpPr/>
          <p:nvPr/>
        </p:nvSpPr>
        <p:spPr>
          <a:xfrm>
            <a:off x="14314830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8" name="Hình chữ nhật 97">
            <a:extLst>
              <a:ext uri="{FF2B5EF4-FFF2-40B4-BE49-F238E27FC236}">
                <a16:creationId xmlns:a16="http://schemas.microsoft.com/office/drawing/2014/main" id="{78F1CFD7-F2F0-D422-C0BF-673F3FA27E77}"/>
              </a:ext>
            </a:extLst>
          </p:cNvPr>
          <p:cNvSpPr/>
          <p:nvPr/>
        </p:nvSpPr>
        <p:spPr>
          <a:xfrm>
            <a:off x="12267463" y="780655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9" name="Hình chữ nhật 98">
            <a:extLst>
              <a:ext uri="{FF2B5EF4-FFF2-40B4-BE49-F238E27FC236}">
                <a16:creationId xmlns:a16="http://schemas.microsoft.com/office/drawing/2014/main" id="{86E9A1AB-1765-40B7-6A5E-1A96AA4F6DB7}"/>
              </a:ext>
            </a:extLst>
          </p:cNvPr>
          <p:cNvSpPr/>
          <p:nvPr/>
        </p:nvSpPr>
        <p:spPr>
          <a:xfrm>
            <a:off x="12617566" y="780655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Hình chữ nhật 99">
            <a:extLst>
              <a:ext uri="{FF2B5EF4-FFF2-40B4-BE49-F238E27FC236}">
                <a16:creationId xmlns:a16="http://schemas.microsoft.com/office/drawing/2014/main" id="{C02A2117-73C8-189F-C0CD-06A948D7CCC8}"/>
              </a:ext>
            </a:extLst>
          </p:cNvPr>
          <p:cNvSpPr/>
          <p:nvPr/>
        </p:nvSpPr>
        <p:spPr>
          <a:xfrm>
            <a:off x="14727345" y="712646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Hình chữ nhật 100">
            <a:extLst>
              <a:ext uri="{FF2B5EF4-FFF2-40B4-BE49-F238E27FC236}">
                <a16:creationId xmlns:a16="http://schemas.microsoft.com/office/drawing/2014/main" id="{099CB7A4-D3A1-31F8-7480-F8A809C3F9D4}"/>
              </a:ext>
            </a:extLst>
          </p:cNvPr>
          <p:cNvSpPr/>
          <p:nvPr/>
        </p:nvSpPr>
        <p:spPr>
          <a:xfrm>
            <a:off x="12617566" y="848420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0BC0828-36CB-D669-F002-0F8B4AE2FCE7}"/>
              </a:ext>
            </a:extLst>
          </p:cNvPr>
          <p:cNvSpPr/>
          <p:nvPr/>
        </p:nvSpPr>
        <p:spPr>
          <a:xfrm>
            <a:off x="3155186" y="6189316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8 254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E217A746-8310-13F1-C1DF-91DA05459A15}"/>
              </a:ext>
            </a:extLst>
          </p:cNvPr>
          <p:cNvCxnSpPr>
            <a:cxnSpLocks/>
          </p:cNvCxnSpPr>
          <p:nvPr/>
        </p:nvCxnSpPr>
        <p:spPr>
          <a:xfrm>
            <a:off x="5324986" y="6379491"/>
            <a:ext cx="0" cy="236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32356A86-B9E7-CE12-737E-40957B08B5BF}"/>
              </a:ext>
            </a:extLst>
          </p:cNvPr>
          <p:cNvCxnSpPr>
            <a:cxnSpLocks/>
          </p:cNvCxnSpPr>
          <p:nvPr/>
        </p:nvCxnSpPr>
        <p:spPr>
          <a:xfrm>
            <a:off x="5324986" y="7066479"/>
            <a:ext cx="20174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C3A3EA9-41B6-1060-3EC3-CDC220D3C0DB}"/>
              </a:ext>
            </a:extLst>
          </p:cNvPr>
          <p:cNvSpPr/>
          <p:nvPr/>
        </p:nvSpPr>
        <p:spPr>
          <a:xfrm>
            <a:off x="5393654" y="618931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638FD4CF-C2A6-F2C5-2C9D-93DBAEE8A55F}"/>
              </a:ext>
            </a:extLst>
          </p:cNvPr>
          <p:cNvSpPr/>
          <p:nvPr/>
        </p:nvSpPr>
        <p:spPr>
          <a:xfrm>
            <a:off x="5378707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42744521-0652-C19C-8063-7500EED4453F}"/>
              </a:ext>
            </a:extLst>
          </p:cNvPr>
          <p:cNvSpPr/>
          <p:nvPr/>
        </p:nvSpPr>
        <p:spPr>
          <a:xfrm>
            <a:off x="3160301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242D2F79-F88D-D344-32CA-FD4CB341CEAD}"/>
              </a:ext>
            </a:extLst>
          </p:cNvPr>
          <p:cNvSpPr/>
          <p:nvPr/>
        </p:nvSpPr>
        <p:spPr>
          <a:xfrm>
            <a:off x="3729689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1D897241-30B4-26F9-90A5-716601954F89}"/>
              </a:ext>
            </a:extLst>
          </p:cNvPr>
          <p:cNvSpPr/>
          <p:nvPr/>
        </p:nvSpPr>
        <p:spPr>
          <a:xfrm>
            <a:off x="5781508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8B585F4-48EE-D509-2390-D35CE8FD4351}"/>
              </a:ext>
            </a:extLst>
          </p:cNvPr>
          <p:cNvSpPr/>
          <p:nvPr/>
        </p:nvSpPr>
        <p:spPr>
          <a:xfrm>
            <a:off x="4141328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B9E2CA4B-855D-1632-9FA9-855220A2A40A}"/>
              </a:ext>
            </a:extLst>
          </p:cNvPr>
          <p:cNvSpPr/>
          <p:nvPr/>
        </p:nvSpPr>
        <p:spPr>
          <a:xfrm>
            <a:off x="6188695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140387A-0D6D-2620-E170-5A1AF727BD79}"/>
              </a:ext>
            </a:extLst>
          </p:cNvPr>
          <p:cNvSpPr/>
          <p:nvPr/>
        </p:nvSpPr>
        <p:spPr>
          <a:xfrm>
            <a:off x="4141328" y="770937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62E4D0DF-F7ED-BC52-DCBA-D10962A4D71C}"/>
              </a:ext>
            </a:extLst>
          </p:cNvPr>
          <p:cNvSpPr/>
          <p:nvPr/>
        </p:nvSpPr>
        <p:spPr>
          <a:xfrm>
            <a:off x="4491431" y="770937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300F9C79-0887-83FC-49AD-E758452B9179}"/>
              </a:ext>
            </a:extLst>
          </p:cNvPr>
          <p:cNvSpPr/>
          <p:nvPr/>
        </p:nvSpPr>
        <p:spPr>
          <a:xfrm>
            <a:off x="6601210" y="702928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6368F98C-D79E-EDA6-473C-4D5FA7DB2D54}"/>
              </a:ext>
            </a:extLst>
          </p:cNvPr>
          <p:cNvSpPr/>
          <p:nvPr/>
        </p:nvSpPr>
        <p:spPr>
          <a:xfrm>
            <a:off x="4491431" y="838702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>
                <a:ln w="0"/>
                <a:solidFill>
                  <a:srgbClr val="1A51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5400" b="0" cap="none" spc="0">
              <a:ln w="0"/>
              <a:solidFill>
                <a:srgbClr val="1A51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667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7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85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6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67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55692" y="1028700"/>
            <a:ext cx="14799931" cy="8229617"/>
          </a:xfrm>
          <a:custGeom>
            <a:avLst/>
            <a:gdLst/>
            <a:ahLst/>
            <a:cxnLst/>
            <a:rect l="l" t="t" r="r" b="b"/>
            <a:pathLst>
              <a:path w="3897924" h="2014227">
                <a:moveTo>
                  <a:pt x="26155" y="0"/>
                </a:moveTo>
                <a:lnTo>
                  <a:pt x="3871769" y="0"/>
                </a:lnTo>
                <a:cubicBezTo>
                  <a:pt x="3878706" y="0"/>
                  <a:pt x="3885359" y="2756"/>
                  <a:pt x="3890264" y="7661"/>
                </a:cubicBezTo>
                <a:cubicBezTo>
                  <a:pt x="3895169" y="12566"/>
                  <a:pt x="3897924" y="19218"/>
                  <a:pt x="3897924" y="26155"/>
                </a:cubicBezTo>
                <a:lnTo>
                  <a:pt x="3897924" y="1988072"/>
                </a:lnTo>
                <a:cubicBezTo>
                  <a:pt x="3897924" y="2002517"/>
                  <a:pt x="3886214" y="2014227"/>
                  <a:pt x="3871769" y="2014227"/>
                </a:cubicBezTo>
                <a:lnTo>
                  <a:pt x="26155" y="2014227"/>
                </a:lnTo>
                <a:cubicBezTo>
                  <a:pt x="11710" y="2014227"/>
                  <a:pt x="0" y="2002517"/>
                  <a:pt x="0" y="1988072"/>
                </a:cubicBezTo>
                <a:lnTo>
                  <a:pt x="0" y="26155"/>
                </a:lnTo>
                <a:cubicBezTo>
                  <a:pt x="0" y="11710"/>
                  <a:pt x="11710" y="0"/>
                  <a:pt x="2615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7150">
            <a:solidFill>
              <a:srgbClr val="6FAF07"/>
            </a:solidFill>
          </a:ln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1755692" y="911950"/>
            <a:ext cx="3086100" cy="3437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4213770" y="647700"/>
            <a:ext cx="9860459" cy="993822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06148" y="800100"/>
            <a:ext cx="8275701" cy="84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478"/>
              </a:lnSpc>
            </a:pPr>
            <a:r>
              <a:rPr lang="en-US" sz="6600" b="1">
                <a:solidFill>
                  <a:srgbClr val="FF0000"/>
                </a:solidFill>
                <a:latin typeface="+mj-lt"/>
              </a:rPr>
              <a:t>2. Tính nhẩm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081A3330-8356-F442-A369-3E07B087CDC9}"/>
              </a:ext>
            </a:extLst>
          </p:cNvPr>
          <p:cNvGrpSpPr/>
          <p:nvPr/>
        </p:nvGrpSpPr>
        <p:grpSpPr>
          <a:xfrm>
            <a:off x="10043917" y="2438986"/>
            <a:ext cx="3900683" cy="4158759"/>
            <a:chOff x="10119526" y="2549355"/>
            <a:chExt cx="3882245" cy="4005849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56FDCDE0-5F5A-F2D3-C6C8-3EAA1BC3C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19526" y="2549355"/>
              <a:ext cx="3162323" cy="1800238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9DD843EF-B231-36AD-C7D2-A4A194B0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25200" y="4769253"/>
              <a:ext cx="2876571" cy="1785951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FB82D3D-80EB-31A2-4385-EAE9690AFDB0}"/>
              </a:ext>
            </a:extLst>
          </p:cNvPr>
          <p:cNvGrpSpPr/>
          <p:nvPr/>
        </p:nvGrpSpPr>
        <p:grpSpPr>
          <a:xfrm>
            <a:off x="1905000" y="2406422"/>
            <a:ext cx="4199592" cy="4066677"/>
            <a:chOff x="2049328" y="2438986"/>
            <a:chExt cx="4376007" cy="413345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B0D89757-1F82-DF53-4A03-D603ABB3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9328" y="2438986"/>
              <a:ext cx="3324249" cy="1833576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88849F08-CA36-BD38-44B3-FE172CA34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58249" y="4724577"/>
              <a:ext cx="3167086" cy="1847864"/>
            </a:xfrm>
            <a:prstGeom prst="rect">
              <a:avLst/>
            </a:prstGeom>
          </p:spPr>
        </p:pic>
      </p:grp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7657EA8D-9BAD-82B4-DDA2-E2B4ECA6A72F}"/>
              </a:ext>
            </a:extLst>
          </p:cNvPr>
          <p:cNvSpPr/>
          <p:nvPr/>
        </p:nvSpPr>
        <p:spPr>
          <a:xfrm>
            <a:off x="5156853" y="2250193"/>
            <a:ext cx="19639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80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121AC592-AD2E-AD52-707F-BC0C3423657D}"/>
              </a:ext>
            </a:extLst>
          </p:cNvPr>
          <p:cNvSpPr/>
          <p:nvPr/>
        </p:nvSpPr>
        <p:spPr>
          <a:xfrm>
            <a:off x="5150768" y="3374241"/>
            <a:ext cx="2567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140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88AA5ED1-E4E9-4D6B-436C-27D78FD8FAEE}"/>
              </a:ext>
            </a:extLst>
          </p:cNvPr>
          <p:cNvSpPr/>
          <p:nvPr/>
        </p:nvSpPr>
        <p:spPr>
          <a:xfrm>
            <a:off x="5712672" y="4498288"/>
            <a:ext cx="35131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2 400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517E1F63-CC04-A8B2-8F09-2C6C59BD12FF}"/>
              </a:ext>
            </a:extLst>
          </p:cNvPr>
          <p:cNvSpPr/>
          <p:nvPr/>
        </p:nvSpPr>
        <p:spPr>
          <a:xfrm>
            <a:off x="6104591" y="5674415"/>
            <a:ext cx="3939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54 000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0C0137BA-BCAA-F129-3D79-A8A177F3A1DB}"/>
              </a:ext>
            </a:extLst>
          </p:cNvPr>
          <p:cNvSpPr/>
          <p:nvPr/>
        </p:nvSpPr>
        <p:spPr>
          <a:xfrm>
            <a:off x="12962625" y="2250193"/>
            <a:ext cx="19639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20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9D65A780-7C33-C2FE-21F4-DD6DE954A1AF}"/>
              </a:ext>
            </a:extLst>
          </p:cNvPr>
          <p:cNvSpPr/>
          <p:nvPr/>
        </p:nvSpPr>
        <p:spPr>
          <a:xfrm>
            <a:off x="13292009" y="3530054"/>
            <a:ext cx="19639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30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8E26A8F3-46D8-678A-ABFA-4B1BFD342AAC}"/>
              </a:ext>
            </a:extLst>
          </p:cNvPr>
          <p:cNvSpPr/>
          <p:nvPr/>
        </p:nvSpPr>
        <p:spPr>
          <a:xfrm>
            <a:off x="13563600" y="4566035"/>
            <a:ext cx="19639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100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76E1860E-1CEE-DA25-EFE5-B249C2B5067A}"/>
              </a:ext>
            </a:extLst>
          </p:cNvPr>
          <p:cNvSpPr/>
          <p:nvPr/>
        </p:nvSpPr>
        <p:spPr>
          <a:xfrm>
            <a:off x="14049800" y="5812749"/>
            <a:ext cx="19639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900</a:t>
            </a:r>
            <a:endParaRPr lang="vi-VN" sz="5400" b="0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00816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13771" y="949278"/>
            <a:ext cx="9860459" cy="1322539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418649" y="1302183"/>
            <a:ext cx="1063215" cy="923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478"/>
              </a:lnSpc>
            </a:pPr>
            <a:r>
              <a:rPr lang="en-US" sz="8800" b="1">
                <a:solidFill>
                  <a:srgbClr val="FF0000"/>
                </a:solidFill>
                <a:latin typeface="+mj-lt"/>
              </a:rPr>
              <a:t>3. 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BB22E07C-F74C-19E1-AA97-984F7EF89F5F}"/>
              </a:ext>
            </a:extLst>
          </p:cNvPr>
          <p:cNvSpPr/>
          <p:nvPr/>
        </p:nvSpPr>
        <p:spPr>
          <a:xfrm>
            <a:off x="7518068" y="949278"/>
            <a:ext cx="3281962" cy="1322539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+mj-lt"/>
              </a:rPr>
              <a:t>&gt;, &lt;, =</a:t>
            </a:r>
            <a:endParaRPr lang="vi-VN" sz="7200" b="1">
              <a:solidFill>
                <a:schemeClr val="tx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18B195D-46AC-A4B0-588A-186677149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54252"/>
          <a:stretch/>
        </p:blipFill>
        <p:spPr>
          <a:xfrm>
            <a:off x="4482838" y="2719997"/>
            <a:ext cx="7124752" cy="89547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E833662-C891-B18B-7C41-E36EEA9CC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25" t="61650" r="-725" b="-7398"/>
          <a:stretch/>
        </p:blipFill>
        <p:spPr>
          <a:xfrm>
            <a:off x="4482838" y="6161613"/>
            <a:ext cx="7124752" cy="89547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6894F15-68E2-7BFB-6A54-C16228FA6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58053"/>
          <a:stretch/>
        </p:blipFill>
        <p:spPr>
          <a:xfrm>
            <a:off x="4482838" y="4589032"/>
            <a:ext cx="7824845" cy="78910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CAB8EE9-645E-3950-9015-3B1E455553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75" t="59894" r="-375" b="-1841"/>
          <a:stretch/>
        </p:blipFill>
        <p:spPr>
          <a:xfrm>
            <a:off x="4482838" y="7873582"/>
            <a:ext cx="7824845" cy="7891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1DAAA358-C419-CD00-F026-68B8CBAB8DC5}"/>
                  </a:ext>
                </a:extLst>
              </p14:cNvPr>
              <p14:cNvContentPartPr/>
              <p14:nvPr/>
            </p14:nvContentPartPr>
            <p14:xfrm>
              <a:off x="5685520" y="2945480"/>
              <a:ext cx="1214640" cy="571320"/>
            </p14:xfrm>
          </p:contentPart>
        </mc:Choice>
        <mc:Fallback xmlns=""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1DAAA358-C419-CD00-F026-68B8CBAB8D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5520" y="2765840"/>
                <a:ext cx="1394280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Viết tay 22">
                <a:extLst>
                  <a:ext uri="{FF2B5EF4-FFF2-40B4-BE49-F238E27FC236}">
                    <a16:creationId xmlns:a16="http://schemas.microsoft.com/office/drawing/2014/main" id="{EEC89B93-AF52-1D4C-B559-200CAD9D89EA}"/>
                  </a:ext>
                </a:extLst>
              </p14:cNvPr>
              <p14:cNvContentPartPr/>
              <p14:nvPr/>
            </p14:nvContentPartPr>
            <p14:xfrm>
              <a:off x="9155657" y="2945480"/>
              <a:ext cx="1214640" cy="571320"/>
            </p14:xfrm>
          </p:contentPart>
        </mc:Choice>
        <mc:Fallback xmlns="">
          <p:pic>
            <p:nvPicPr>
              <p:cNvPr id="23" name="Viết tay 22">
                <a:extLst>
                  <a:ext uri="{FF2B5EF4-FFF2-40B4-BE49-F238E27FC236}">
                    <a16:creationId xmlns:a16="http://schemas.microsoft.com/office/drawing/2014/main" id="{EEC89B93-AF52-1D4C-B559-200CAD9D8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65657" y="2765840"/>
                <a:ext cx="1394280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Viết tay 26">
                <a:extLst>
                  <a:ext uri="{FF2B5EF4-FFF2-40B4-BE49-F238E27FC236}">
                    <a16:creationId xmlns:a16="http://schemas.microsoft.com/office/drawing/2014/main" id="{1A66E566-E7B0-D7FD-7BA3-02D08EA09B54}"/>
                  </a:ext>
                </a:extLst>
              </p14:cNvPr>
              <p14:cNvContentPartPr/>
              <p14:nvPr/>
            </p14:nvContentPartPr>
            <p14:xfrm>
              <a:off x="7121640" y="2966640"/>
              <a:ext cx="855720" cy="326880"/>
            </p14:xfrm>
          </p:contentPart>
        </mc:Choice>
        <mc:Fallback xmlns="">
          <p:pic>
            <p:nvPicPr>
              <p:cNvPr id="27" name="Viết tay 26">
                <a:extLst>
                  <a:ext uri="{FF2B5EF4-FFF2-40B4-BE49-F238E27FC236}">
                    <a16:creationId xmlns:a16="http://schemas.microsoft.com/office/drawing/2014/main" id="{1A66E566-E7B0-D7FD-7BA3-02D08EA09B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32000" y="2786640"/>
                <a:ext cx="103536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Viết tay 41">
                <a:extLst>
                  <a:ext uri="{FF2B5EF4-FFF2-40B4-BE49-F238E27FC236}">
                    <a16:creationId xmlns:a16="http://schemas.microsoft.com/office/drawing/2014/main" id="{330B94F6-9DBD-A675-A672-43B4AE525F04}"/>
                  </a:ext>
                </a:extLst>
              </p14:cNvPr>
              <p14:cNvContentPartPr/>
              <p14:nvPr/>
            </p14:nvContentPartPr>
            <p14:xfrm>
              <a:off x="10443611" y="2966640"/>
              <a:ext cx="855720" cy="326880"/>
            </p14:xfrm>
          </p:contentPart>
        </mc:Choice>
        <mc:Fallback xmlns="">
          <p:pic>
            <p:nvPicPr>
              <p:cNvPr id="42" name="Viết tay 41">
                <a:extLst>
                  <a:ext uri="{FF2B5EF4-FFF2-40B4-BE49-F238E27FC236}">
                    <a16:creationId xmlns:a16="http://schemas.microsoft.com/office/drawing/2014/main" id="{330B94F6-9DBD-A675-A672-43B4AE525F0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53971" y="2786640"/>
                <a:ext cx="1035360" cy="68652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87184809-DB72-9413-E013-9DA6A74B92CB}"/>
              </a:ext>
            </a:extLst>
          </p:cNvPr>
          <p:cNvSpPr/>
          <p:nvPr/>
        </p:nvSpPr>
        <p:spPr>
          <a:xfrm>
            <a:off x="8148306" y="2488150"/>
            <a:ext cx="723275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</a:t>
            </a:r>
          </a:p>
        </p:txBody>
      </p:sp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026F55C4-7DC3-A653-5B4A-DB5A017BB050}"/>
              </a:ext>
            </a:extLst>
          </p:cNvPr>
          <p:cNvSpPr/>
          <p:nvPr/>
        </p:nvSpPr>
        <p:spPr>
          <a:xfrm>
            <a:off x="8794019" y="4383418"/>
            <a:ext cx="723275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Viết tay 50">
                <a:extLst>
                  <a:ext uri="{FF2B5EF4-FFF2-40B4-BE49-F238E27FC236}">
                    <a16:creationId xmlns:a16="http://schemas.microsoft.com/office/drawing/2014/main" id="{E662F5CF-4066-408E-8083-0F4791C6C2F8}"/>
                  </a:ext>
                </a:extLst>
              </p14:cNvPr>
              <p14:cNvContentPartPr/>
              <p14:nvPr/>
            </p14:nvContentPartPr>
            <p14:xfrm>
              <a:off x="5811627" y="6237145"/>
              <a:ext cx="855721" cy="571320"/>
            </p14:xfrm>
          </p:contentPart>
        </mc:Choice>
        <mc:Fallback xmlns="">
          <p:pic>
            <p:nvPicPr>
              <p:cNvPr id="51" name="Viết tay 50">
                <a:extLst>
                  <a:ext uri="{FF2B5EF4-FFF2-40B4-BE49-F238E27FC236}">
                    <a16:creationId xmlns:a16="http://schemas.microsoft.com/office/drawing/2014/main" id="{E662F5CF-4066-408E-8083-0F4791C6C2F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1665" y="6057505"/>
                <a:ext cx="1035286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Viết tay 51">
                <a:extLst>
                  <a:ext uri="{FF2B5EF4-FFF2-40B4-BE49-F238E27FC236}">
                    <a16:creationId xmlns:a16="http://schemas.microsoft.com/office/drawing/2014/main" id="{8E997268-8F15-64DB-9A9A-3D6970971A1E}"/>
                  </a:ext>
                </a:extLst>
              </p14:cNvPr>
              <p14:cNvContentPartPr/>
              <p14:nvPr/>
            </p14:nvContentPartPr>
            <p14:xfrm>
              <a:off x="8922846" y="6237145"/>
              <a:ext cx="855720" cy="571320"/>
            </p14:xfrm>
          </p:contentPart>
        </mc:Choice>
        <mc:Fallback xmlns="">
          <p:pic>
            <p:nvPicPr>
              <p:cNvPr id="52" name="Viết tay 51">
                <a:extLst>
                  <a:ext uri="{FF2B5EF4-FFF2-40B4-BE49-F238E27FC236}">
                    <a16:creationId xmlns:a16="http://schemas.microsoft.com/office/drawing/2014/main" id="{8E997268-8F15-64DB-9A9A-3D6970971A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32884" y="6057505"/>
                <a:ext cx="1035284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Viết tay 52">
                <a:extLst>
                  <a:ext uri="{FF2B5EF4-FFF2-40B4-BE49-F238E27FC236}">
                    <a16:creationId xmlns:a16="http://schemas.microsoft.com/office/drawing/2014/main" id="{A992D362-C25E-FE55-284B-824B0324606D}"/>
                  </a:ext>
                </a:extLst>
              </p14:cNvPr>
              <p14:cNvContentPartPr/>
              <p14:nvPr/>
            </p14:nvContentPartPr>
            <p14:xfrm>
              <a:off x="6888829" y="6258305"/>
              <a:ext cx="855720" cy="326880"/>
            </p14:xfrm>
          </p:contentPart>
        </mc:Choice>
        <mc:Fallback xmlns="">
          <p:pic>
            <p:nvPicPr>
              <p:cNvPr id="53" name="Viết tay 52">
                <a:extLst>
                  <a:ext uri="{FF2B5EF4-FFF2-40B4-BE49-F238E27FC236}">
                    <a16:creationId xmlns:a16="http://schemas.microsoft.com/office/drawing/2014/main" id="{A992D362-C25E-FE55-284B-824B032460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9189" y="6078305"/>
                <a:ext cx="103536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4" name="Viết tay 53">
                <a:extLst>
                  <a:ext uri="{FF2B5EF4-FFF2-40B4-BE49-F238E27FC236}">
                    <a16:creationId xmlns:a16="http://schemas.microsoft.com/office/drawing/2014/main" id="{73695113-3482-7B81-5DD0-23746562DACC}"/>
                  </a:ext>
                </a:extLst>
              </p14:cNvPr>
              <p14:cNvContentPartPr/>
              <p14:nvPr/>
            </p14:nvContentPartPr>
            <p14:xfrm>
              <a:off x="10210800" y="6258305"/>
              <a:ext cx="855720" cy="326880"/>
            </p14:xfrm>
          </p:contentPart>
        </mc:Choice>
        <mc:Fallback xmlns="">
          <p:pic>
            <p:nvPicPr>
              <p:cNvPr id="54" name="Viết tay 53">
                <a:extLst>
                  <a:ext uri="{FF2B5EF4-FFF2-40B4-BE49-F238E27FC236}">
                    <a16:creationId xmlns:a16="http://schemas.microsoft.com/office/drawing/2014/main" id="{73695113-3482-7B81-5DD0-23746562DA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21160" y="6078305"/>
                <a:ext cx="1035360" cy="686520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Hình chữ nhật 54">
            <a:extLst>
              <a:ext uri="{FF2B5EF4-FFF2-40B4-BE49-F238E27FC236}">
                <a16:creationId xmlns:a16="http://schemas.microsoft.com/office/drawing/2014/main" id="{550497EA-BAA0-D80E-D05B-0768ABB2275E}"/>
              </a:ext>
            </a:extLst>
          </p:cNvPr>
          <p:cNvSpPr/>
          <p:nvPr/>
        </p:nvSpPr>
        <p:spPr>
          <a:xfrm>
            <a:off x="7945317" y="5859889"/>
            <a:ext cx="723275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</a:p>
        </p:txBody>
      </p: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35E74889-D92C-28BE-8E01-CAEA28C5C1E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5514"/>
          <a:stretch/>
        </p:blipFill>
        <p:spPr>
          <a:xfrm>
            <a:off x="5685520" y="8537233"/>
            <a:ext cx="1688738" cy="1086798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4107BD09-D6AE-2619-0B00-B53F2E42965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5514"/>
          <a:stretch/>
        </p:blipFill>
        <p:spPr>
          <a:xfrm>
            <a:off x="8299631" y="8537233"/>
            <a:ext cx="1688738" cy="1086798"/>
          </a:xfrm>
          <a:prstGeom prst="rect">
            <a:avLst/>
          </a:prstGeom>
        </p:spPr>
      </p:pic>
      <p:sp>
        <p:nvSpPr>
          <p:cNvPr id="60" name="Hình chữ nhật 59">
            <a:extLst>
              <a:ext uri="{FF2B5EF4-FFF2-40B4-BE49-F238E27FC236}">
                <a16:creationId xmlns:a16="http://schemas.microsoft.com/office/drawing/2014/main" id="{126A9BD6-1FA6-ABA0-446B-5D48043EF1CC}"/>
              </a:ext>
            </a:extLst>
          </p:cNvPr>
          <p:cNvSpPr/>
          <p:nvPr/>
        </p:nvSpPr>
        <p:spPr>
          <a:xfrm>
            <a:off x="7449002" y="7739652"/>
            <a:ext cx="723275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38714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5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629</TotalTime>
  <Words>188</Words>
  <Application>Microsoft Office PowerPoint</Application>
  <PresentationFormat>Tùy chỉnh</PresentationFormat>
  <Paragraphs>68</Paragraphs>
  <Slides>12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Calibri</vt:lpstr>
      <vt:lpstr>#9Slide02 Noi dung dai</vt:lpstr>
      <vt:lpstr>Arial</vt:lpstr>
      <vt:lpstr>#9Slide02 Tieu de dai</vt:lpstr>
      <vt:lpstr>Office Theme</vt:lpstr>
      <vt:lpstr>2_Office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subject>9Slide.vn</dc:subject>
  <dc:creator>Hi There</dc:creator>
  <dc:description>9Slide.vn</dc:description>
  <cp:lastModifiedBy>Do Thanh Nhan</cp:lastModifiedBy>
  <cp:revision>33</cp:revision>
  <dcterms:created xsi:type="dcterms:W3CDTF">2006-08-16T00:00:00Z</dcterms:created>
  <dcterms:modified xsi:type="dcterms:W3CDTF">2023-09-13T00:48:36Z</dcterms:modified>
  <cp:category>9Slide.vn</cp:category>
  <dc:identifier>DAFhTPxSa9E</dc:identifier>
</cp:coreProperties>
</file>